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3" r:id="rId3"/>
    <p:sldId id="264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FFE-CD33-8A41-B588-9B3AC1684EDA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FD3-DD1D-4D4E-8979-8A15F60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9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FFE-CD33-8A41-B588-9B3AC1684EDA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FD3-DD1D-4D4E-8979-8A15F60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5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FFE-CD33-8A41-B588-9B3AC1684EDA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FD3-DD1D-4D4E-8979-8A15F60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65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343D-3EC7-0344-862C-A312125E79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CE8-95FF-C445-B2BE-80471F5A9E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4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343D-3EC7-0344-862C-A312125E79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CE8-95FF-C445-B2BE-80471F5A9E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25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343D-3EC7-0344-862C-A312125E79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CE8-95FF-C445-B2BE-80471F5A9E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33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343D-3EC7-0344-862C-A312125E79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CE8-95FF-C445-B2BE-80471F5A9E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11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343D-3EC7-0344-862C-A312125E79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CE8-95FF-C445-B2BE-80471F5A9E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78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343D-3EC7-0344-862C-A312125E79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CE8-95FF-C445-B2BE-80471F5A9E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11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343D-3EC7-0344-862C-A312125E79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CE8-95FF-C445-B2BE-80471F5A9E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50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343D-3EC7-0344-862C-A312125E79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CE8-95FF-C445-B2BE-80471F5A9E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2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FFE-CD33-8A41-B588-9B3AC1684EDA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FD3-DD1D-4D4E-8979-8A15F60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18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343D-3EC7-0344-862C-A312125E79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CE8-95FF-C445-B2BE-80471F5A9E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6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343D-3EC7-0344-862C-A312125E79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CE8-95FF-C445-B2BE-80471F5A9E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10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343D-3EC7-0344-862C-A312125E79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4CE8-95FF-C445-B2BE-80471F5A9E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0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FFE-CD33-8A41-B588-9B3AC1684EDA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FD3-DD1D-4D4E-8979-8A15F60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2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FFE-CD33-8A41-B588-9B3AC1684EDA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FD3-DD1D-4D4E-8979-8A15F60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7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FFE-CD33-8A41-B588-9B3AC1684EDA}" type="datetimeFigureOut">
              <a:rPr lang="en-US" smtClean="0"/>
              <a:t>12/7/17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FD3-DD1D-4D4E-8979-8A15F60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2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FFE-CD33-8A41-B588-9B3AC1684EDA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FD3-DD1D-4D4E-8979-8A15F60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3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FFE-CD33-8A41-B588-9B3AC1684EDA}" type="datetimeFigureOut">
              <a:rPr lang="en-US" smtClean="0"/>
              <a:t>12/7/17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FD3-DD1D-4D4E-8979-8A15F60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9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FFE-CD33-8A41-B588-9B3AC1684EDA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FD3-DD1D-4D4E-8979-8A15F60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3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FFE-CD33-8A41-B588-9B3AC1684EDA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FD3-DD1D-4D4E-8979-8A15F60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4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F0FFE-CD33-8A41-B588-9B3AC1684EDA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2BFD3-DD1D-4D4E-8979-8A15F605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7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C343D-3EC7-0344-862C-A312125E79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E4CE8-95FF-C445-B2BE-80471F5A9E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8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03HFA923k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2-01 at 7.55.5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7" t="24710" r="12193" b="18068"/>
          <a:stretch/>
        </p:blipFill>
        <p:spPr>
          <a:xfrm>
            <a:off x="4166931" y="3184855"/>
            <a:ext cx="4184633" cy="31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6-02-02 at 5.26.1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1" t="26613" r="16736" b="13850"/>
          <a:stretch/>
        </p:blipFill>
        <p:spPr>
          <a:xfrm>
            <a:off x="4463937" y="224678"/>
            <a:ext cx="4257091" cy="31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Shot 2016-02-02 at 5.24.08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4" t="25557" r="13436" b="12162"/>
          <a:stretch/>
        </p:blipFill>
        <p:spPr>
          <a:xfrm>
            <a:off x="675276" y="467845"/>
            <a:ext cx="4224684" cy="31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Shot 2016-02-01 at 7.57.44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24268" r="15633" b="15445"/>
          <a:stretch/>
        </p:blipFill>
        <p:spPr>
          <a:xfrm>
            <a:off x="341929" y="3488601"/>
            <a:ext cx="4223604" cy="31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16459" y="1883303"/>
            <a:ext cx="85700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0" dirty="0" smtClean="0">
                <a:solidFill>
                  <a:srgbClr val="4F81BD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latin typeface="Franklin Gothic Heavy" panose="020B0903020102020204" pitchFamily="34" charset="0"/>
              </a:rPr>
              <a:t>Amazing</a:t>
            </a:r>
            <a:r>
              <a:rPr lang="en-CA" sz="14000" dirty="0" smtClean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Franklin Gothic Heavy" panose="020B0903020102020204" pitchFamily="34" charset="0"/>
              </a:rPr>
              <a:t> </a:t>
            </a:r>
            <a:endParaRPr lang="en-CA" sz="14000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7741" y="3488601"/>
            <a:ext cx="41583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0" dirty="0" smtClean="0">
                <a:solidFill>
                  <a:srgbClr val="9BBB59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latin typeface="Franklin Gothic Heavy" panose="020B0903020102020204" pitchFamily="34" charset="0"/>
              </a:rPr>
              <a:t>Tech</a:t>
            </a:r>
            <a:r>
              <a:rPr lang="en-CA" sz="10000" dirty="0" smtClean="0">
                <a:solidFill>
                  <a:prstClr val="black"/>
                </a:solidFill>
                <a:latin typeface="Franklin Gothic Heavy" panose="020B0903020102020204" pitchFamily="34" charset="0"/>
              </a:rPr>
              <a:t> </a:t>
            </a:r>
            <a:endParaRPr lang="en-CA" sz="10000" dirty="0">
              <a:solidFill>
                <a:prstClr val="black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  <a:cs typeface="Franklin Gothic Medium"/>
              </a:rPr>
              <a:t>1. Turn the sound OFF.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cs typeface="Franklin Gothic Medium"/>
              </a:rPr>
              <a:t>2. Watch </a:t>
            </a:r>
            <a:r>
              <a:rPr lang="en-US" sz="2400" dirty="0" smtClean="0">
                <a:latin typeface="+mj-lt"/>
                <a:cs typeface="Franklin Gothic Medium"/>
              </a:rPr>
              <a:t>Your Day in 2020</a:t>
            </a:r>
            <a:endParaRPr lang="en-US" sz="2400" dirty="0">
              <a:latin typeface="+mj-lt"/>
              <a:cs typeface="Franklin Gothic Medium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Link to </a:t>
            </a:r>
            <a:r>
              <a:rPr lang="en-US" sz="2400" dirty="0" smtClean="0">
                <a:latin typeface="+mj-lt"/>
              </a:rPr>
              <a:t>video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(watch 0-6:39)</a:t>
            </a:r>
          </a:p>
          <a:p>
            <a:pPr marL="0" indent="0">
              <a:buNone/>
            </a:pPr>
            <a:r>
              <a:rPr lang="en-US" sz="2400" dirty="0">
                <a:latin typeface="+mj-lt"/>
                <a:hlinkClick r:id="rId2"/>
              </a:rPr>
              <a:t>https://</a:t>
            </a:r>
            <a:r>
              <a:rPr lang="en-US" sz="2400" dirty="0" smtClean="0">
                <a:latin typeface="+mj-lt"/>
                <a:hlinkClick r:id="rId2"/>
              </a:rPr>
              <a:t>www.youtube.com/watch?v=</a:t>
            </a:r>
            <a:r>
              <a:rPr lang="en-US" sz="2400" dirty="0" smtClean="0">
                <a:latin typeface="+mj-lt"/>
                <a:hlinkClick r:id="rId2"/>
              </a:rPr>
              <a:t>E03HFA923kw</a:t>
            </a: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3. </a:t>
            </a:r>
            <a:r>
              <a:rPr lang="en-US" sz="2400" dirty="0" smtClean="0">
                <a:latin typeface="+mj-lt"/>
              </a:rPr>
              <a:t>Describe three technologies showcased in the video.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4. Answer the following for each of the three technologies you chose: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	</a:t>
            </a:r>
            <a:r>
              <a:rPr lang="en-US" sz="2400" dirty="0" smtClean="0">
                <a:latin typeface="+mj-lt"/>
              </a:rPr>
              <a:t>a. Would you buy it?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	</a:t>
            </a:r>
            <a:r>
              <a:rPr lang="en-US" sz="2400" dirty="0" smtClean="0">
                <a:latin typeface="+mj-lt"/>
              </a:rPr>
              <a:t>b. Wha</a:t>
            </a:r>
            <a:r>
              <a:rPr lang="en-US" sz="2400" dirty="0" smtClean="0">
                <a:latin typeface="+mj-lt"/>
              </a:rPr>
              <a:t>t uses are there for this technology?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c.  Do you think the technology will be available by 2020?</a:t>
            </a: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304806" y="323723"/>
            <a:ext cx="4534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Heavy" panose="020B0903020102020204" pitchFamily="34" charset="0"/>
              </a:rPr>
              <a:t>Amazing </a:t>
            </a:r>
            <a:r>
              <a:rPr lang="en-US" sz="540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Heavy" panose="020B0903020102020204" pitchFamily="34" charset="0"/>
              </a:rPr>
              <a:t>Tech</a:t>
            </a:r>
            <a:endParaRPr lang="en-US" sz="5400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2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64</Words>
  <Application>Microsoft Macintosh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for videos answer individually or discuss in groups</dc:title>
  <dc:creator>Gavin Middleton</dc:creator>
  <cp:lastModifiedBy>MCASD MCASD</cp:lastModifiedBy>
  <cp:revision>35</cp:revision>
  <cp:lastPrinted>2016-11-23T15:00:19Z</cp:lastPrinted>
  <dcterms:created xsi:type="dcterms:W3CDTF">2016-02-23T01:15:56Z</dcterms:created>
  <dcterms:modified xsi:type="dcterms:W3CDTF">2017-12-07T12:34:08Z</dcterms:modified>
</cp:coreProperties>
</file>